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66" r:id="rId11"/>
    <p:sldId id="267" r:id="rId12"/>
    <p:sldId id="268" r:id="rId13"/>
    <p:sldId id="269" r:id="rId14"/>
    <p:sldId id="259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7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818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72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74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5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93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483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04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4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39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68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71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D74A6-54B6-4C88-9BC9-896C8A907CB5}" type="datetimeFigureOut">
              <a:rPr lang="en-IN" smtClean="0"/>
              <a:t>03-04-2021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4229-762A-4DAB-B933-DB7DC2425A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1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328A132B-1CD9-4C75-8495-51B276A67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7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92706-7DE5-4CAD-9857-507C907F6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6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FEA71-FF23-482A-8FD9-B73E4CB8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0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1CA3DF-849F-4EA0-B168-6A837A81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4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ED091-B268-4CFB-BFD3-CDB6A0FFA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C4580-F261-480B-8E5D-5DC26647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6BEF5-A884-49A9-A326-59F578024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E89090-A740-4DE3-B5B6-477E78F8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30367-F826-42D3-8791-7C0167E3A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D3295-8AB8-4790-8B79-4947A43B1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2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09E5D-2280-4DED-B9FD-C7745C5CA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4B2B85-4E3C-4692-9ED3-90E2E066A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9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6F10B-291F-4404-AD62-15B67FC5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24A9E-871F-45F7-9543-D0BBDE3B3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A4 Paper (210x297 mm)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Ramya N</dc:creator>
  <cp:lastModifiedBy>Papitha P.</cp:lastModifiedBy>
  <cp:revision>2</cp:revision>
  <dcterms:created xsi:type="dcterms:W3CDTF">2021-04-01T07:21:08Z</dcterms:created>
  <dcterms:modified xsi:type="dcterms:W3CDTF">2021-04-03T02:56:27Z</dcterms:modified>
</cp:coreProperties>
</file>